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3" r:id="rId2"/>
    <p:sldId id="32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05EB5-7514-4FC2-8CEE-018BEB9D6395}" v="3" dt="2022-11-15T18:15:40.3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D105EB5-7514-4FC2-8CEE-018BEB9D6395}"/>
    <pc:docChg chg="undo custSel modSld">
      <pc:chgData name="Arnold, Geoffrey" userId="84df3a83-fb20-4e73-a9fb-16fe3fc1bec7" providerId="ADAL" clId="{CD105EB5-7514-4FC2-8CEE-018BEB9D6395}" dt="2022-11-15T18:19:30.367" v="136" actId="2711"/>
      <pc:docMkLst>
        <pc:docMk/>
      </pc:docMkLst>
      <pc:sldChg chg="modSp">
        <pc:chgData name="Arnold, Geoffrey" userId="84df3a83-fb20-4e73-a9fb-16fe3fc1bec7" providerId="ADAL" clId="{CD105EB5-7514-4FC2-8CEE-018BEB9D6395}" dt="2022-11-15T18:14:28.463" v="1"/>
        <pc:sldMkLst>
          <pc:docMk/>
          <pc:sldMk cId="0" sldId="260"/>
        </pc:sldMkLst>
        <pc:spChg chg="mod">
          <ac:chgData name="Arnold, Geoffrey" userId="84df3a83-fb20-4e73-a9fb-16fe3fc1bec7" providerId="ADAL" clId="{CD105EB5-7514-4FC2-8CEE-018BEB9D6395}" dt="2022-11-15T18:14:28.463" v="1"/>
          <ac:spMkLst>
            <pc:docMk/>
            <pc:sldMk cId="0" sldId="260"/>
            <ac:spMk id="209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4:21.503" v="0"/>
        <pc:sldMkLst>
          <pc:docMk/>
          <pc:sldMk cId="0" sldId="261"/>
        </pc:sldMkLst>
        <pc:spChg chg="mod">
          <ac:chgData name="Arnold, Geoffrey" userId="84df3a83-fb20-4e73-a9fb-16fe3fc1bec7" providerId="ADAL" clId="{CD105EB5-7514-4FC2-8CEE-018BEB9D6395}" dt="2022-11-15T18:14:21.503" v="0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2.082" v="2" actId="2711"/>
        <pc:sldMkLst>
          <pc:docMk/>
          <pc:sldMk cId="0" sldId="262"/>
        </pc:sldMkLst>
        <pc:spChg chg="mod">
          <ac:chgData name="Arnold, Geoffrey" userId="84df3a83-fb20-4e73-a9fb-16fe3fc1bec7" providerId="ADAL" clId="{CD105EB5-7514-4FC2-8CEE-018BEB9D6395}" dt="2022-11-15T18:14:42.082" v="2" actId="2711"/>
          <ac:spMkLst>
            <pc:docMk/>
            <pc:sldMk cId="0" sldId="262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8.166" v="3" actId="2711"/>
        <pc:sldMkLst>
          <pc:docMk/>
          <pc:sldMk cId="0" sldId="264"/>
        </pc:sldMkLst>
        <pc:spChg chg="mod">
          <ac:chgData name="Arnold, Geoffrey" userId="84df3a83-fb20-4e73-a9fb-16fe3fc1bec7" providerId="ADAL" clId="{CD105EB5-7514-4FC2-8CEE-018BEB9D6395}" dt="2022-11-15T18:14:48.166" v="3" actId="2711"/>
          <ac:spMkLst>
            <pc:docMk/>
            <pc:sldMk cId="0" sldId="264"/>
            <ac:spMk id="23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58.859" v="5" actId="2711"/>
        <pc:sldMkLst>
          <pc:docMk/>
          <pc:sldMk cId="0" sldId="271"/>
        </pc:sldMkLst>
        <pc:spChg chg="mod">
          <ac:chgData name="Arnold, Geoffrey" userId="84df3a83-fb20-4e73-a9fb-16fe3fc1bec7" providerId="ADAL" clId="{CD105EB5-7514-4FC2-8CEE-018BEB9D6395}" dt="2022-11-15T18:14:54.302" v="4" actId="1076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4:58.859" v="5" actId="2711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03.753" v="6" actId="2711"/>
        <pc:sldMkLst>
          <pc:docMk/>
          <pc:sldMk cId="0" sldId="273"/>
        </pc:sldMkLst>
        <pc:spChg chg="mod">
          <ac:chgData name="Arnold, Geoffrey" userId="84df3a83-fb20-4e73-a9fb-16fe3fc1bec7" providerId="ADAL" clId="{CD105EB5-7514-4FC2-8CEE-018BEB9D6395}" dt="2022-11-15T18:15:03.753" v="6" actId="2711"/>
          <ac:spMkLst>
            <pc:docMk/>
            <pc:sldMk cId="0" sldId="273"/>
            <ac:spMk id="28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18.347" v="8" actId="2711"/>
        <pc:sldMkLst>
          <pc:docMk/>
          <pc:sldMk cId="0" sldId="275"/>
        </pc:sldMkLst>
        <pc:spChg chg="mod">
          <ac:chgData name="Arnold, Geoffrey" userId="84df3a83-fb20-4e73-a9fb-16fe3fc1bec7" providerId="ADAL" clId="{CD105EB5-7514-4FC2-8CEE-018BEB9D6395}" dt="2022-11-15T18:15:18.347" v="8" actId="2711"/>
          <ac:spMkLst>
            <pc:docMk/>
            <pc:sldMk cId="0" sldId="275"/>
            <ac:spMk id="296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5:40.385" v="9"/>
        <pc:sldMkLst>
          <pc:docMk/>
          <pc:sldMk cId="0" sldId="277"/>
        </pc:sldMkLst>
        <pc:spChg chg="mod">
          <ac:chgData name="Arnold, Geoffrey" userId="84df3a83-fb20-4e73-a9fb-16fe3fc1bec7" providerId="ADAL" clId="{CD105EB5-7514-4FC2-8CEE-018BEB9D6395}" dt="2022-11-15T18:15:40.385" v="9"/>
          <ac:spMkLst>
            <pc:docMk/>
            <pc:sldMk cId="0" sldId="277"/>
            <ac:spMk id="30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16.912" v="134" actId="2711"/>
        <pc:sldMkLst>
          <pc:docMk/>
          <pc:sldMk cId="0" sldId="287"/>
        </pc:sldMkLst>
        <pc:spChg chg="mod">
          <ac:chgData name="Arnold, Geoffrey" userId="84df3a83-fb20-4e73-a9fb-16fe3fc1bec7" providerId="ADAL" clId="{CD105EB5-7514-4FC2-8CEE-018BEB9D6395}" dt="2022-11-15T18:19:16.912" v="134" actId="2711"/>
          <ac:spMkLst>
            <pc:docMk/>
            <pc:sldMk cId="0" sldId="287"/>
            <ac:spMk id="35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23.734" v="135" actId="2711"/>
        <pc:sldMkLst>
          <pc:docMk/>
          <pc:sldMk cId="0" sldId="288"/>
        </pc:sldMkLst>
        <pc:spChg chg="mod">
          <ac:chgData name="Arnold, Geoffrey" userId="84df3a83-fb20-4e73-a9fb-16fe3fc1bec7" providerId="ADAL" clId="{CD105EB5-7514-4FC2-8CEE-018BEB9D6395}" dt="2022-11-15T18:19:23.734" v="135" actId="2711"/>
          <ac:spMkLst>
            <pc:docMk/>
            <pc:sldMk cId="0" sldId="288"/>
            <ac:spMk id="36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30.367" v="136" actId="2711"/>
        <pc:sldMkLst>
          <pc:docMk/>
          <pc:sldMk cId="0" sldId="290"/>
        </pc:sldMkLst>
        <pc:spChg chg="mod">
          <ac:chgData name="Arnold, Geoffrey" userId="84df3a83-fb20-4e73-a9fb-16fe3fc1bec7" providerId="ADAL" clId="{CD105EB5-7514-4FC2-8CEE-018BEB9D6395}" dt="2022-11-15T18:19:30.367" v="136" actId="2711"/>
          <ac:spMkLst>
            <pc:docMk/>
            <pc:sldMk cId="0" sldId="290"/>
            <ac:spMk id="37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13.414" v="118" actId="2711"/>
        <pc:sldMkLst>
          <pc:docMk/>
          <pc:sldMk cId="0" sldId="297"/>
        </pc:sldMkLst>
        <pc:spChg chg="mod">
          <ac:chgData name="Arnold, Geoffrey" userId="84df3a83-fb20-4e73-a9fb-16fe3fc1bec7" providerId="ADAL" clId="{CD105EB5-7514-4FC2-8CEE-018BEB9D6395}" dt="2022-11-15T18:17:13.414" v="118" actId="2711"/>
          <ac:spMkLst>
            <pc:docMk/>
            <pc:sldMk cId="0" sldId="297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1.138" v="119" actId="2711"/>
        <pc:sldMkLst>
          <pc:docMk/>
          <pc:sldMk cId="0" sldId="300"/>
        </pc:sldMkLst>
        <pc:spChg chg="mod">
          <ac:chgData name="Arnold, Geoffrey" userId="84df3a83-fb20-4e73-a9fb-16fe3fc1bec7" providerId="ADAL" clId="{CD105EB5-7514-4FC2-8CEE-018BEB9D6395}" dt="2022-11-15T18:17:21.138" v="119" actId="2711"/>
          <ac:spMkLst>
            <pc:docMk/>
            <pc:sldMk cId="0" sldId="300"/>
            <ac:spMk id="20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7.404" v="120" actId="2711"/>
        <pc:sldMkLst>
          <pc:docMk/>
          <pc:sldMk cId="0" sldId="301"/>
        </pc:sldMkLst>
        <pc:spChg chg="mod">
          <ac:chgData name="Arnold, Geoffrey" userId="84df3a83-fb20-4e73-a9fb-16fe3fc1bec7" providerId="ADAL" clId="{CD105EB5-7514-4FC2-8CEE-018BEB9D6395}" dt="2022-11-15T18:17:27.404" v="120" actId="2711"/>
          <ac:spMkLst>
            <pc:docMk/>
            <pc:sldMk cId="0" sldId="301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42.002" v="121" actId="2711"/>
        <pc:sldMkLst>
          <pc:docMk/>
          <pc:sldMk cId="0" sldId="304"/>
        </pc:sldMkLst>
        <pc:spChg chg="mod">
          <ac:chgData name="Arnold, Geoffrey" userId="84df3a83-fb20-4e73-a9fb-16fe3fc1bec7" providerId="ADAL" clId="{CD105EB5-7514-4FC2-8CEE-018BEB9D6395}" dt="2022-11-15T18:17:42.002" v="121" actId="2711"/>
          <ac:spMkLst>
            <pc:docMk/>
            <pc:sldMk cId="0" sldId="304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50.381" v="122" actId="2711"/>
        <pc:sldMkLst>
          <pc:docMk/>
          <pc:sldMk cId="0" sldId="305"/>
        </pc:sldMkLst>
        <pc:spChg chg="mod">
          <ac:chgData name="Arnold, Geoffrey" userId="84df3a83-fb20-4e73-a9fb-16fe3fc1bec7" providerId="ADAL" clId="{CD105EB5-7514-4FC2-8CEE-018BEB9D6395}" dt="2022-11-15T18:17:50.381" v="122" actId="2711"/>
          <ac:spMkLst>
            <pc:docMk/>
            <pc:sldMk cId="0" sldId="305"/>
            <ac:spMk id="2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01.220" v="124" actId="2711"/>
        <pc:sldMkLst>
          <pc:docMk/>
          <pc:sldMk cId="0" sldId="307"/>
        </pc:sldMkLst>
        <pc:spChg chg="mod">
          <ac:chgData name="Arnold, Geoffrey" userId="84df3a83-fb20-4e73-a9fb-16fe3fc1bec7" providerId="ADAL" clId="{CD105EB5-7514-4FC2-8CEE-018BEB9D6395}" dt="2022-11-15T18:17:56.255" v="123" actId="2711"/>
          <ac:spMkLst>
            <pc:docMk/>
            <pc:sldMk cId="0" sldId="307"/>
            <ac:spMk id="248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01.220" v="124" actId="2711"/>
          <ac:spMkLst>
            <pc:docMk/>
            <pc:sldMk cId="0" sldId="307"/>
            <ac:spMk id="250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20.538" v="127" actId="2711"/>
        <pc:sldMkLst>
          <pc:docMk/>
          <pc:sldMk cId="0" sldId="310"/>
        </pc:sldMkLst>
        <pc:spChg chg="mod">
          <ac:chgData name="Arnold, Geoffrey" userId="84df3a83-fb20-4e73-a9fb-16fe3fc1bec7" providerId="ADAL" clId="{CD105EB5-7514-4FC2-8CEE-018BEB9D6395}" dt="2022-11-15T18:18:14.692" v="126" actId="1076"/>
          <ac:spMkLst>
            <pc:docMk/>
            <pc:sldMk cId="0" sldId="310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20.538" v="127" actId="2711"/>
          <ac:spMkLst>
            <pc:docMk/>
            <pc:sldMk cId="0" sldId="310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35.985" v="130" actId="2711"/>
        <pc:sldMkLst>
          <pc:docMk/>
          <pc:sldMk cId="0" sldId="312"/>
        </pc:sldMkLst>
        <pc:spChg chg="mod">
          <ac:chgData name="Arnold, Geoffrey" userId="84df3a83-fb20-4e73-a9fb-16fe3fc1bec7" providerId="ADAL" clId="{CD105EB5-7514-4FC2-8CEE-018BEB9D6395}" dt="2022-11-15T18:18:28.019" v="128" actId="2711"/>
          <ac:spMkLst>
            <pc:docMk/>
            <pc:sldMk cId="0" sldId="312"/>
            <ac:spMk id="281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2.609" v="129" actId="1076"/>
          <ac:spMkLst>
            <pc:docMk/>
            <pc:sldMk cId="0" sldId="312"/>
            <ac:spMk id="282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5.985" v="130" actId="2711"/>
          <ac:spMkLst>
            <pc:docMk/>
            <pc:sldMk cId="0" sldId="312"/>
            <ac:spMk id="28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44.693" v="131" actId="2711"/>
        <pc:sldMkLst>
          <pc:docMk/>
          <pc:sldMk cId="0" sldId="316"/>
        </pc:sldMkLst>
        <pc:spChg chg="mod">
          <ac:chgData name="Arnold, Geoffrey" userId="84df3a83-fb20-4e73-a9fb-16fe3fc1bec7" providerId="ADAL" clId="{CD105EB5-7514-4FC2-8CEE-018BEB9D6395}" dt="2022-11-15T18:18:44.693" v="131" actId="2711"/>
          <ac:spMkLst>
            <pc:docMk/>
            <pc:sldMk cId="0" sldId="316"/>
            <ac:spMk id="309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51.677" v="132" actId="2711"/>
        <pc:sldMkLst>
          <pc:docMk/>
          <pc:sldMk cId="0" sldId="317"/>
        </pc:sldMkLst>
        <pc:spChg chg="mod">
          <ac:chgData name="Arnold, Geoffrey" userId="84df3a83-fb20-4e73-a9fb-16fe3fc1bec7" providerId="ADAL" clId="{CD105EB5-7514-4FC2-8CEE-018BEB9D6395}" dt="2022-11-15T18:18:51.677" v="132" actId="2711"/>
          <ac:spMkLst>
            <pc:docMk/>
            <pc:sldMk cId="0" sldId="317"/>
            <ac:spMk id="31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06.049" v="133" actId="2711"/>
        <pc:sldMkLst>
          <pc:docMk/>
          <pc:sldMk cId="0" sldId="320"/>
        </pc:sldMkLst>
        <pc:spChg chg="mod">
          <ac:chgData name="Arnold, Geoffrey" userId="84df3a83-fb20-4e73-a9fb-16fe3fc1bec7" providerId="ADAL" clId="{CD105EB5-7514-4FC2-8CEE-018BEB9D6395}" dt="2022-11-15T18:19:06.049" v="133" actId="2711"/>
          <ac:spMkLst>
            <pc:docMk/>
            <pc:sldMk cId="0" sldId="320"/>
            <ac:spMk id="32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6:49.665" v="116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CD105EB5-7514-4FC2-8CEE-018BEB9D6395}" dt="2022-11-15T18:16:49.665" v="116" actId="20577"/>
          <ac:spMkLst>
            <pc:docMk/>
            <pc:sldMk cId="482118346" sldId="324"/>
            <ac:spMk id="2" creationId="{356868BA-4CC2-4257-9B6A-B605C91F7996}"/>
          </ac:spMkLst>
        </pc:spChg>
      </pc:sldChg>
    </pc:docChg>
  </pc:docChgLst>
  <pc:docChgLst>
    <pc:chgData name="Arnold, Geoffrey" userId="84df3a83-fb20-4e73-a9fb-16fe3fc1bec7" providerId="ADAL" clId="{CE057583-3817-4A45-831A-7B9DB6E49A53}"/>
    <pc:docChg chg="undo custSel addSld delSld modSld sldOrd">
      <pc:chgData name="Arnold, Geoffrey" userId="84df3a83-fb20-4e73-a9fb-16fe3fc1bec7" providerId="ADAL" clId="{CE057583-3817-4A45-831A-7B9DB6E49A53}" dt="2021-02-26T01:39:15.755" v="283" actId="14100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">
        <pc:chgData name="Arnold, Geoffrey" userId="84df3a83-fb20-4e73-a9fb-16fe3fc1bec7" providerId="ADAL" clId="{CE057583-3817-4A45-831A-7B9DB6E49A53}" dt="2021-02-25T23:48:42.585" v="280" actId="20577"/>
        <pc:sldMkLst>
          <pc:docMk/>
          <pc:sldMk cId="0" sldId="267"/>
        </pc:sldMkLst>
        <pc:spChg chg="mod">
          <ac:chgData name="Arnold, Geoffrey" userId="84df3a83-fb20-4e73-a9fb-16fe3fc1bec7" providerId="ADAL" clId="{CE057583-3817-4A45-831A-7B9DB6E49A53}" dt="2021-02-25T23:48:42.585" v="280" actId="20577"/>
          <ac:spMkLst>
            <pc:docMk/>
            <pc:sldMk cId="0" sldId="267"/>
            <ac:spMk id="249" creationId="{00000000-0000-0000-0000-000000000000}"/>
          </ac:spMkLst>
        </pc:spChg>
      </pc:sldChg>
      <pc:sldChg chg="delSp modSp">
        <pc:chgData name="Arnold, Geoffrey" userId="84df3a83-fb20-4e73-a9fb-16fe3fc1bec7" providerId="ADAL" clId="{CE057583-3817-4A45-831A-7B9DB6E49A53}" dt="2021-02-26T01:39:15.755" v="283" actId="14100"/>
        <pc:sldMkLst>
          <pc:docMk/>
          <pc:sldMk cId="0" sldId="310"/>
        </pc:sldMkLst>
        <pc:spChg chg="del">
          <ac:chgData name="Arnold, Geoffrey" userId="84df3a83-fb20-4e73-a9fb-16fe3fc1bec7" providerId="ADAL" clId="{CE057583-3817-4A45-831A-7B9DB6E49A53}" dt="2021-02-26T01:39:06.853" v="281" actId="478"/>
          <ac:spMkLst>
            <pc:docMk/>
            <pc:sldMk cId="0" sldId="310"/>
            <ac:spMk id="266" creationId="{00000000-0000-0000-0000-000000000000}"/>
          </ac:spMkLst>
        </pc:spChg>
        <pc:spChg chg="mod">
          <ac:chgData name="Arnold, Geoffrey" userId="84df3a83-fb20-4e73-a9fb-16fe3fc1bec7" providerId="ADAL" clId="{CE057583-3817-4A45-831A-7B9DB6E49A53}" dt="2021-02-26T01:39:15.755" v="283" actId="14100"/>
          <ac:spMkLst>
            <pc:docMk/>
            <pc:sldMk cId="0" sldId="310"/>
            <ac:spMk id="267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lang="en-US" dirty="0"/>
              <a:t>Homework 1 Feedback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86952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79523"/>
            <a:ext cx="973022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264876" y="5729487"/>
            <a:ext cx="17854247" cy="22570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Are there any other plots from the markdown</a:t>
            </a:r>
            <a:endParaRPr lang="en-US" dirty="0"/>
          </a:p>
          <a:p>
            <a:r>
              <a:rPr dirty="0"/>
              <a:t> file you would like to see?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49" y="4062686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575597"/>
            <a:ext cx="1071767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5126681"/>
            <a:ext cx="10951568" cy="386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ggplot(mtcars, aes(x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geom_point()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ggtitle("Car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xlab("Horse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    ylab("MPG"),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868BA-4CC2-4257-9B6A-B605C91F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ownership of the app</a:t>
            </a:r>
          </a:p>
          <a:p>
            <a:pPr lvl="1"/>
            <a:r>
              <a:rPr lang="en-US" dirty="0"/>
              <a:t>A few submissions of simply repurposing of in-class examples</a:t>
            </a:r>
          </a:p>
          <a:p>
            <a:r>
              <a:rPr lang="en-US" dirty="0"/>
              <a:t>Try to avoid scrolling in your UI (especially with figure specific filters)</a:t>
            </a:r>
          </a:p>
          <a:p>
            <a:r>
              <a:rPr lang="en-US" dirty="0"/>
              <a:t>Git Commit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33CEF-0BC8-4318-8E7B-8826B5E21C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63D52-C03B-4879-AA7C-39A3947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274" y="6434806"/>
            <a:ext cx="8266923" cy="5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83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506274"/>
            <a:ext cx="16592684" cy="5106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mpg, text = paste("&lt;b&gt;”, </a:t>
            </a:r>
            <a:r>
              <a:rPr dirty="0" err="1">
                <a:latin typeface="Lucida Console" panose="020B0609040504020204" pitchFamily="49" charset="0"/>
              </a:rPr>
              <a:t>rowname</a:t>
            </a:r>
            <a:r>
              <a:rPr dirty="0">
                <a:latin typeface="Lucida Console" panose="020B0609040504020204" pitchFamily="49" charset="0"/>
              </a:rPr>
              <a:t>, "&lt;/b&gt;&lt;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"MPG:", mpg, "&lt;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Warp your previous ggplot</a:t>
            </a:r>
          </a:p>
          <a:p>
            <a:pPr lvl="1"/>
            <a:r>
              <a:t>Create a tooltip</a:t>
            </a:r>
          </a:p>
          <a:p>
            <a:pPr lvl="1"/>
            <a:r>
              <a:t>Run the code and mess around with the user options in plotly</a:t>
            </a:r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%&gt;% layout(</a:t>
            </a:r>
            <a:r>
              <a:rPr dirty="0" err="1">
                <a:latin typeface="Lucida Console" panose="020B0609040504020204" pitchFamily="49" charset="0"/>
              </a:rPr>
              <a:t>hovermode</a:t>
            </a:r>
            <a:r>
              <a:rPr dirty="0">
                <a:latin typeface="Lucida Console" panose="020B0609040504020204" pitchFamily="49" charset="0"/>
              </a:rPr>
              <a:t>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subplot(plot1, plot2, </a:t>
            </a:r>
            <a:r>
              <a:rPr dirty="0" err="1">
                <a:latin typeface="Lucida Console" panose="020B0609040504020204" pitchFamily="49" charset="0"/>
              </a:rPr>
              <a:t>nrows</a:t>
            </a:r>
            <a:r>
              <a:rPr dirty="0">
                <a:latin typeface="Lucida Console" panose="020B0609040504020204" pitchFamily="49" charset="0"/>
              </a:rPr>
              <a:t> = 2, </a:t>
            </a:r>
            <a:r>
              <a:rPr dirty="0" err="1">
                <a:latin typeface="Lucida Console" panose="020B0609040504020204" pitchFamily="49" charset="0"/>
              </a:rPr>
              <a:t>shareX</a:t>
            </a:r>
            <a:r>
              <a:rPr dirty="0">
                <a:latin typeface="Lucida Console" panose="020B0609040504020204" pitchFamily="49" charset="0"/>
              </a:rPr>
              <a:t>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 err="1"/>
              <a:t>Plotly</a:t>
            </a:r>
            <a:r>
              <a:rPr dirty="0"/>
              <a:t> will recognize most </a:t>
            </a:r>
            <a:r>
              <a:rPr dirty="0" err="1"/>
              <a:t>ggplot</a:t>
            </a:r>
            <a:r>
              <a:rPr dirty="0"/>
              <a:t>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89725" y="12638634"/>
            <a:ext cx="169469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 dirty="0">
                <a:hlinkClick r:id="rId5"/>
              </a:rPr>
              <a:t>https://images.plot.ly/plotly-documentation/images/r_cheat_sheet.pdf</a:t>
            </a:r>
            <a:endParaRPr u="sng" dirty="0">
              <a:hlinkClick r:id="rId5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your app against movies_21.R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library(plotly)</a:t>
            </a:r>
          </a:p>
          <a:p>
            <a:pPr lvl="1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plotOuptut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plotlyOutput</a:t>
            </a:r>
          </a:p>
          <a:p>
            <a:pPr lvl="2"/>
            <a:r>
              <a:t>Change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t>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renderPlotly</a:t>
            </a:r>
          </a:p>
          <a:p>
            <a:pPr lvl="2"/>
            <a:r>
              <a:t>Wrap the plot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ggplotly()</a:t>
            </a:r>
          </a:p>
          <a:p>
            <a:pPr lvl="4"/>
            <a:r>
              <a:t>Place tooltip as a paste function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aes()</a:t>
            </a:r>
            <a:r>
              <a:t> and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t> </a:t>
            </a:r>
          </a:p>
          <a:p>
            <a:pPr lvl="4"/>
            <a:r>
              <a:t>Or set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Determine which elements of the table to display (dom)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7866955" y="6247414"/>
            <a:ext cx="8650090" cy="1221172"/>
          </a:xfrm>
          <a:prstGeom prst="rect">
            <a:avLst/>
          </a:prstGeom>
        </p:spPr>
        <p:txBody>
          <a:bodyPr/>
          <a:lstStyle/>
          <a:p>
            <a:r>
              <a:t>Go to movies22.R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Store values: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makeReactiveBinding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Calculate values: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eventReactive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Execute tasks: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observeEvent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Preventing reactivity: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Checking preconditions: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Time (as a reactive source):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 dirty="0"/>
              <a:t> (</a:t>
            </a:r>
            <a:r>
              <a:rPr sz="3450" i="1" dirty="0" err="1"/>
              <a:t>invalidateLater</a:t>
            </a:r>
            <a:r>
              <a:rPr sz="3450" i="1" dirty="0"/>
              <a:t>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Rate-limiting: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Live data: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reactivePoll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dirty="0"/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 dirty="0">
                <a:solidFill>
                  <a:srgbClr val="FF40FF"/>
                </a:solidFill>
              </a:rPr>
              <a:t>Highlighted functions are fundamental</a:t>
            </a:r>
            <a:r>
              <a:rPr dirty="0"/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4086814"/>
            <a:ext cx="2180264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movies %&gt;% filter(</a:t>
            </a:r>
            <a:r>
              <a:rPr dirty="0" err="1">
                <a:latin typeface="Lucida Console" panose="020B0609040504020204" pitchFamily="49" charset="0"/>
              </a:rPr>
              <a:t>title_type</a:t>
            </a:r>
            <a:r>
              <a:rPr dirty="0">
                <a:latin typeface="Lucida Console" panose="020B0609040504020204" pitchFamily="49" charset="0"/>
              </a:rPr>
              <a:t> %in% </a:t>
            </a:r>
            <a:r>
              <a:rPr dirty="0" err="1">
                <a:latin typeface="Lucida Console" panose="020B0609040504020204" pitchFamily="49" charset="0"/>
              </a:rPr>
              <a:t>input$type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output$scatterplot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(...)) +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ggplotly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Advanced DT</a:t>
            </a: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Limiting rate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621494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input$save_button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write.csv(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450093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do_this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recalculate_this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apps/adv-reactivity/cranlogs.R</a:t>
            </a:r>
            <a:r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Unless you're a very fast typist, typing package names will cause the cranlogs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t>Add an "Update" actionButton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See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cranlogs-solution.R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90991"/>
            <a:ext cx="11147611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7052891"/>
            <a:ext cx="11147612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eventReactive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input$update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t>Open the file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apps/adv-reactivity/counter.R</a:t>
            </a:r>
            <a:r>
              <a:t>. It has three action buttons:</a:t>
            </a:r>
          </a:p>
          <a:p>
            <a:pPr lvl="1"/>
            <a:r>
              <a:t>Increment: Increase the value by 1</a:t>
            </a:r>
          </a:p>
          <a:p>
            <a:pPr lvl="1"/>
            <a:r>
              <a:t>Decrement: Decrease the value by 1</a:t>
            </a:r>
          </a:p>
          <a:p>
            <a:pPr lvl="1"/>
            <a:r>
              <a:t>Reset: Set the value to 0</a:t>
            </a:r>
          </a:p>
          <a:p>
            <a:r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622701"/>
            <a:ext cx="2180264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input$increment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input$decrement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input$reset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80490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input$add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+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461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total &lt;- </a:t>
            </a:r>
            <a:r>
              <a:rPr dirty="0" err="1">
                <a:latin typeface="Lucida Console" panose="020B0609040504020204" pitchFamily="49" charset="0"/>
              </a:rPr>
              <a:t>shinySignals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reducePast</a:t>
            </a:r>
            <a:r>
              <a:rPr dirty="0">
                <a:latin typeface="Lucida Console" panose="020B0609040504020204" pitchFamily="49" charset="0"/>
              </a:rPr>
              <a:t>(reactive(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3790777"/>
            <a:ext cx="21802646" cy="8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observeEvent(input$editMode,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observeEvent(input$previewMode,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rv$mode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output$page &lt;- renderUI({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 (rv$mode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 else if (rv$mode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086827"/>
            <a:ext cx="21802646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dedupeReactive &lt;- function(rexpr,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rv &lt;- reactiveValues(value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rv$value &lt;- rexpr()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reactive(rv$value)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every time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or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only when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req(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dirty="0"/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stopifnot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if (!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assertthat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assert_that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/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Errors during output rendering show up with bold red text in the UI;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Rather than verifying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true</a:t>
            </a:r>
            <a:r>
              <a:rPr dirty="0"/>
              <a:t>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verifies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truthy</a:t>
            </a:r>
            <a:r>
              <a:rPr dirty="0"/>
              <a:t> (see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isTruthy</a:t>
            </a:r>
            <a:r>
              <a:rPr dirty="0"/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rPr dirty="0"/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Most importantly,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805162"/>
            <a:ext cx="21802646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717077"/>
            <a:ext cx="21802646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7212812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throttled_reactive</a:t>
            </a:r>
            <a:r>
              <a:rPr dirty="0">
                <a:latin typeface="Lucida Console" panose="020B0609040504020204" pitchFamily="49" charset="0"/>
              </a:rPr>
              <a:t> &lt;- throttle(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doesn't update until 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debounced_reactive</a:t>
            </a:r>
            <a:r>
              <a:rPr dirty="0">
                <a:latin typeface="Lucida Console" panose="020B0609040504020204" pitchFamily="49" charset="0"/>
              </a:rPr>
              <a:t> &lt;- debounce(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1000)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1709685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1508373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74931"/>
            <a:ext cx="775532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(diamonds,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geom_bar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3097</Words>
  <Application>Microsoft Office PowerPoint</Application>
  <PresentationFormat>Custom</PresentationFormat>
  <Paragraphs>465</Paragraphs>
  <Slides>69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2022-11-15T18:19:33Z</dcterms:modified>
</cp:coreProperties>
</file>